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57" r:id="rId6"/>
    <p:sldId id="262" r:id="rId7"/>
    <p:sldId id="263" r:id="rId8"/>
    <p:sldId id="264" r:id="rId9"/>
    <p:sldId id="267" r:id="rId10"/>
    <p:sldId id="266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0B3B39-6223-4900-8611-31997E880584}" v="25" dt="2026-01-07T09:40:36.7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40:36.746" v="551"/>
      <pc:docMkLst>
        <pc:docMk/>
      </pc:docMkLst>
      <pc:sldChg chg="addSp delSp modSp mod modClrScheme chgLayout">
        <pc:chgData name="Mandy Morland" userId="a11db512-159d-4d76-b584-a2aac44b47c0" providerId="ADAL" clId="{D1E86093-0E97-4EEF-AC53-A8CBFE5AF3AD}" dt="2026-01-06T11:58:10.220" v="61" actId="1076"/>
        <pc:sldMkLst>
          <pc:docMk/>
          <pc:sldMk cId="3223288709" sldId="257"/>
        </pc:sldMkLst>
        <pc:spChg chg="del">
          <ac:chgData name="Mandy Morland" userId="a11db512-159d-4d76-b584-a2aac44b47c0" providerId="ADAL" clId="{D1E86093-0E97-4EEF-AC53-A8CBFE5AF3AD}" dt="2026-01-06T11:55:35.541" v="4" actId="700"/>
          <ac:spMkLst>
            <pc:docMk/>
            <pc:sldMk cId="3223288709" sldId="257"/>
            <ac:spMk id="2" creationId="{12541160-68B0-C37B-9389-83F4AFF6BC41}"/>
          </ac:spMkLst>
        </pc:spChg>
        <pc:spChg chg="del">
          <ac:chgData name="Mandy Morland" userId="a11db512-159d-4d76-b584-a2aac44b47c0" providerId="ADAL" clId="{D1E86093-0E97-4EEF-AC53-A8CBFE5AF3AD}" dt="2026-01-06T11:55:35.541" v="4" actId="700"/>
          <ac:spMkLst>
            <pc:docMk/>
            <pc:sldMk cId="3223288709" sldId="257"/>
            <ac:spMk id="3" creationId="{0A5E8960-2CCA-D286-D361-D5E9EF416400}"/>
          </ac:spMkLst>
        </pc:spChg>
        <pc:spChg chg="add mod">
          <ac:chgData name="Mandy Morland" userId="a11db512-159d-4d76-b584-a2aac44b47c0" providerId="ADAL" clId="{D1E86093-0E97-4EEF-AC53-A8CBFE5AF3AD}" dt="2026-01-06T11:58:06.709" v="60" actId="255"/>
          <ac:spMkLst>
            <pc:docMk/>
            <pc:sldMk cId="3223288709" sldId="257"/>
            <ac:spMk id="4" creationId="{BB507876-3BF2-EDC2-18E1-D6DAA56845E8}"/>
          </ac:spMkLst>
        </pc:spChg>
        <pc:spChg chg="add mod">
          <ac:chgData name="Mandy Morland" userId="a11db512-159d-4d76-b584-a2aac44b47c0" providerId="ADAL" clId="{D1E86093-0E97-4EEF-AC53-A8CBFE5AF3AD}" dt="2026-01-06T11:57:59.944" v="59" actId="20577"/>
          <ac:spMkLst>
            <pc:docMk/>
            <pc:sldMk cId="3223288709" sldId="257"/>
            <ac:spMk id="5" creationId="{455B3B7B-4FC3-F023-9ADF-05B554881502}"/>
          </ac:spMkLst>
        </pc:spChg>
        <pc:spChg chg="add del mod">
          <ac:chgData name="Mandy Morland" userId="a11db512-159d-4d76-b584-a2aac44b47c0" providerId="ADAL" clId="{D1E86093-0E97-4EEF-AC53-A8CBFE5AF3AD}" dt="2026-01-06T11:56:49.621" v="54" actId="478"/>
          <ac:spMkLst>
            <pc:docMk/>
            <pc:sldMk cId="3223288709" sldId="257"/>
            <ac:spMk id="8" creationId="{527ECAB9-2818-4C3F-6ECB-C4FD9F00BC83}"/>
          </ac:spMkLst>
        </pc:spChg>
        <pc:picChg chg="add mod">
          <ac:chgData name="Mandy Morland" userId="a11db512-159d-4d76-b584-a2aac44b47c0" providerId="ADAL" clId="{D1E86093-0E97-4EEF-AC53-A8CBFE5AF3AD}" dt="2026-01-06T11:58:10.220" v="61" actId="1076"/>
          <ac:picMkLst>
            <pc:docMk/>
            <pc:sldMk cId="3223288709" sldId="257"/>
            <ac:picMk id="7" creationId="{AFE7D843-2489-CDF5-6FBC-67E04F4F462B}"/>
          </ac:picMkLst>
        </pc:picChg>
      </pc:sldChg>
      <pc:sldChg chg="del">
        <pc:chgData name="Mandy Morland" userId="a11db512-159d-4d76-b584-a2aac44b47c0" providerId="ADAL" clId="{D1E86093-0E97-4EEF-AC53-A8CBFE5AF3AD}" dt="2026-01-06T14:36:43.197" v="550" actId="2696"/>
        <pc:sldMkLst>
          <pc:docMk/>
          <pc:sldMk cId="895837717" sldId="258"/>
        </pc:sldMkLst>
      </pc:sldChg>
      <pc:sldChg chg="del">
        <pc:chgData name="Mandy Morland" userId="a11db512-159d-4d76-b584-a2aac44b47c0" providerId="ADAL" clId="{D1E86093-0E97-4EEF-AC53-A8CBFE5AF3AD}" dt="2026-01-06T14:36:37.100" v="548" actId="2696"/>
        <pc:sldMkLst>
          <pc:docMk/>
          <pc:sldMk cId="418150728" sldId="259"/>
        </pc:sldMkLst>
      </pc:sldChg>
      <pc:sldChg chg="del">
        <pc:chgData name="Mandy Morland" userId="a11db512-159d-4d76-b584-a2aac44b47c0" providerId="ADAL" clId="{D1E86093-0E97-4EEF-AC53-A8CBFE5AF3AD}" dt="2026-01-06T14:36:40.504" v="549" actId="2696"/>
        <pc:sldMkLst>
          <pc:docMk/>
          <pc:sldMk cId="1648656371" sldId="260"/>
        </pc:sldMkLst>
      </pc:sldChg>
      <pc:sldChg chg="addSp modSp">
        <pc:chgData name="Mandy Morland" userId="a11db512-159d-4d76-b584-a2aac44b47c0" providerId="ADAL" clId="{D1E86093-0E97-4EEF-AC53-A8CBFE5AF3AD}" dt="2026-01-07T09:40:36.746" v="551"/>
        <pc:sldMkLst>
          <pc:docMk/>
          <pc:sldMk cId="2435446467" sldId="261"/>
        </pc:sldMkLst>
        <pc:picChg chg="add mod">
          <ac:chgData name="Mandy Morland" userId="a11db512-159d-4d76-b584-a2aac44b47c0" providerId="ADAL" clId="{D1E86093-0E97-4EEF-AC53-A8CBFE5AF3AD}" dt="2026-01-07T09:40:36.746" v="551"/>
          <ac:picMkLst>
            <pc:docMk/>
            <pc:sldMk cId="2435446467" sldId="261"/>
            <ac:picMk id="3" creationId="{6F890ECC-806D-163A-D21B-395EC7BA269E}"/>
          </ac:picMkLst>
        </pc:picChg>
      </pc:sldChg>
      <pc:sldChg chg="addSp delSp modSp new mod chgLayout">
        <pc:chgData name="Mandy Morland" userId="a11db512-159d-4d76-b584-a2aac44b47c0" providerId="ADAL" clId="{D1E86093-0E97-4EEF-AC53-A8CBFE5AF3AD}" dt="2026-01-06T11:59:09.318" v="68" actId="12"/>
        <pc:sldMkLst>
          <pc:docMk/>
          <pc:sldMk cId="357076411" sldId="262"/>
        </pc:sldMkLst>
        <pc:spChg chg="del">
          <ac:chgData name="Mandy Morland" userId="a11db512-159d-4d76-b584-a2aac44b47c0" providerId="ADAL" clId="{D1E86093-0E97-4EEF-AC53-A8CBFE5AF3AD}" dt="2026-01-06T11:58:42.728" v="63" actId="700"/>
          <ac:spMkLst>
            <pc:docMk/>
            <pc:sldMk cId="357076411" sldId="262"/>
            <ac:spMk id="2" creationId="{88AFEBB9-63D6-9ADB-80EF-25B49E1EFB95}"/>
          </ac:spMkLst>
        </pc:spChg>
        <pc:spChg chg="del">
          <ac:chgData name="Mandy Morland" userId="a11db512-159d-4d76-b584-a2aac44b47c0" providerId="ADAL" clId="{D1E86093-0E97-4EEF-AC53-A8CBFE5AF3AD}" dt="2026-01-06T11:58:42.728" v="63" actId="700"/>
          <ac:spMkLst>
            <pc:docMk/>
            <pc:sldMk cId="357076411" sldId="262"/>
            <ac:spMk id="3" creationId="{A7C17B7D-5D5C-2A87-9788-24971E263A9B}"/>
          </ac:spMkLst>
        </pc:spChg>
        <pc:spChg chg="add mod ord">
          <ac:chgData name="Mandy Morland" userId="a11db512-159d-4d76-b584-a2aac44b47c0" providerId="ADAL" clId="{D1E86093-0E97-4EEF-AC53-A8CBFE5AF3AD}" dt="2026-01-06T11:58:44.930" v="64"/>
          <ac:spMkLst>
            <pc:docMk/>
            <pc:sldMk cId="357076411" sldId="262"/>
            <ac:spMk id="4" creationId="{3183AC1E-B096-0C49-D30E-3BECE7A6A7F6}"/>
          </ac:spMkLst>
        </pc:spChg>
        <pc:spChg chg="add mod ord">
          <ac:chgData name="Mandy Morland" userId="a11db512-159d-4d76-b584-a2aac44b47c0" providerId="ADAL" clId="{D1E86093-0E97-4EEF-AC53-A8CBFE5AF3AD}" dt="2026-01-06T11:59:09.318" v="68" actId="12"/>
          <ac:spMkLst>
            <pc:docMk/>
            <pc:sldMk cId="357076411" sldId="262"/>
            <ac:spMk id="5" creationId="{DFF57BEC-1183-116D-62BE-15FA42C2222D}"/>
          </ac:spMkLst>
        </pc:spChg>
      </pc:sldChg>
      <pc:sldChg chg="addSp modSp new mod">
        <pc:chgData name="Mandy Morland" userId="a11db512-159d-4d76-b584-a2aac44b47c0" providerId="ADAL" clId="{D1E86093-0E97-4EEF-AC53-A8CBFE5AF3AD}" dt="2026-01-06T14:35:37.299" v="537" actId="1076"/>
        <pc:sldMkLst>
          <pc:docMk/>
          <pc:sldMk cId="1931637291" sldId="263"/>
        </pc:sldMkLst>
        <pc:spChg chg="mod">
          <ac:chgData name="Mandy Morland" userId="a11db512-159d-4d76-b584-a2aac44b47c0" providerId="ADAL" clId="{D1E86093-0E97-4EEF-AC53-A8CBFE5AF3AD}" dt="2026-01-06T13:46:17.379" v="99" actId="20577"/>
          <ac:spMkLst>
            <pc:docMk/>
            <pc:sldMk cId="1931637291" sldId="263"/>
            <ac:spMk id="2" creationId="{482E35D1-5AA9-9839-0776-A579C9673C96}"/>
          </ac:spMkLst>
        </pc:spChg>
        <pc:spChg chg="mod">
          <ac:chgData name="Mandy Morland" userId="a11db512-159d-4d76-b584-a2aac44b47c0" providerId="ADAL" clId="{D1E86093-0E97-4EEF-AC53-A8CBFE5AF3AD}" dt="2026-01-06T14:35:33.378" v="536" actId="6549"/>
          <ac:spMkLst>
            <pc:docMk/>
            <pc:sldMk cId="1931637291" sldId="263"/>
            <ac:spMk id="3" creationId="{6648BC38-1300-7C63-5474-12F9A7C10318}"/>
          </ac:spMkLst>
        </pc:spChg>
        <pc:picChg chg="add mod">
          <ac:chgData name="Mandy Morland" userId="a11db512-159d-4d76-b584-a2aac44b47c0" providerId="ADAL" clId="{D1E86093-0E97-4EEF-AC53-A8CBFE5AF3AD}" dt="2026-01-06T14:35:37.299" v="537" actId="1076"/>
          <ac:picMkLst>
            <pc:docMk/>
            <pc:sldMk cId="1931637291" sldId="263"/>
            <ac:picMk id="4" creationId="{1B1F6CC5-3382-C567-08EF-A29073D81256}"/>
          </ac:picMkLst>
        </pc:picChg>
      </pc:sldChg>
      <pc:sldChg chg="addSp delSp modSp new mod">
        <pc:chgData name="Mandy Morland" userId="a11db512-159d-4d76-b584-a2aac44b47c0" providerId="ADAL" clId="{D1E86093-0E97-4EEF-AC53-A8CBFE5AF3AD}" dt="2026-01-06T14:35:57.954" v="543" actId="1076"/>
        <pc:sldMkLst>
          <pc:docMk/>
          <pc:sldMk cId="2088068010" sldId="264"/>
        </pc:sldMkLst>
        <pc:spChg chg="mod">
          <ac:chgData name="Mandy Morland" userId="a11db512-159d-4d76-b584-a2aac44b47c0" providerId="ADAL" clId="{D1E86093-0E97-4EEF-AC53-A8CBFE5AF3AD}" dt="2026-01-06T14:35:16.179" v="533" actId="113"/>
          <ac:spMkLst>
            <pc:docMk/>
            <pc:sldMk cId="2088068010" sldId="264"/>
            <ac:spMk id="2" creationId="{7A9DF09F-6096-D2EA-C2A0-F198EABA4809}"/>
          </ac:spMkLst>
        </pc:spChg>
        <pc:spChg chg="del">
          <ac:chgData name="Mandy Morland" userId="a11db512-159d-4d76-b584-a2aac44b47c0" providerId="ADAL" clId="{D1E86093-0E97-4EEF-AC53-A8CBFE5AF3AD}" dt="2026-01-06T13:50:18.888" v="108"/>
          <ac:spMkLst>
            <pc:docMk/>
            <pc:sldMk cId="2088068010" sldId="264"/>
            <ac:spMk id="3" creationId="{6AD04FC7-C696-57A4-AEF9-38EAE68C1707}"/>
          </ac:spMkLst>
        </pc:spChg>
        <pc:spChg chg="add mod">
          <ac:chgData name="Mandy Morland" userId="a11db512-159d-4d76-b584-a2aac44b47c0" providerId="ADAL" clId="{D1E86093-0E97-4EEF-AC53-A8CBFE5AF3AD}" dt="2026-01-06T14:35:54.323" v="542" actId="27636"/>
          <ac:spMkLst>
            <pc:docMk/>
            <pc:sldMk cId="2088068010" sldId="264"/>
            <ac:spMk id="4" creationId="{571D7B48-894D-5924-3EA4-3878D3FF4CAD}"/>
          </ac:spMkLst>
        </pc:spChg>
        <pc:picChg chg="add mod">
          <ac:chgData name="Mandy Morland" userId="a11db512-159d-4d76-b584-a2aac44b47c0" providerId="ADAL" clId="{D1E86093-0E97-4EEF-AC53-A8CBFE5AF3AD}" dt="2026-01-06T14:35:57.954" v="543" actId="1076"/>
          <ac:picMkLst>
            <pc:docMk/>
            <pc:sldMk cId="2088068010" sldId="264"/>
            <ac:picMk id="5" creationId="{86FCA98A-5530-3F41-8F7A-E8ED42003891}"/>
          </ac:picMkLst>
        </pc:picChg>
        <pc:picChg chg="add del mod">
          <ac:chgData name="Mandy Morland" userId="a11db512-159d-4d76-b584-a2aac44b47c0" providerId="ADAL" clId="{D1E86093-0E97-4EEF-AC53-A8CBFE5AF3AD}" dt="2026-01-06T14:12:55.964" v="212" actId="478"/>
          <ac:picMkLst>
            <pc:docMk/>
            <pc:sldMk cId="2088068010" sldId="264"/>
            <ac:picMk id="7" creationId="{D2577D15-058C-01B9-E4B4-C4884912DA20}"/>
          </ac:picMkLst>
        </pc:picChg>
      </pc:sldChg>
      <pc:sldChg chg="addSp delSp modSp new del mod modClrScheme chgLayout">
        <pc:chgData name="Mandy Morland" userId="a11db512-159d-4d76-b584-a2aac44b47c0" providerId="ADAL" clId="{D1E86093-0E97-4EEF-AC53-A8CBFE5AF3AD}" dt="2026-01-06T14:23:04.768" v="351" actId="2696"/>
        <pc:sldMkLst>
          <pc:docMk/>
          <pc:sldMk cId="3145976611" sldId="265"/>
        </pc:sldMkLst>
        <pc:spChg chg="del">
          <ac:chgData name="Mandy Morland" userId="a11db512-159d-4d76-b584-a2aac44b47c0" providerId="ADAL" clId="{D1E86093-0E97-4EEF-AC53-A8CBFE5AF3AD}" dt="2026-01-06T13:58:32.529" v="206" actId="700"/>
          <ac:spMkLst>
            <pc:docMk/>
            <pc:sldMk cId="3145976611" sldId="265"/>
            <ac:spMk id="2" creationId="{C05DF1F9-332D-50A6-D2FD-C51295DFC201}"/>
          </ac:spMkLst>
        </pc:spChg>
        <pc:spChg chg="del">
          <ac:chgData name="Mandy Morland" userId="a11db512-159d-4d76-b584-a2aac44b47c0" providerId="ADAL" clId="{D1E86093-0E97-4EEF-AC53-A8CBFE5AF3AD}" dt="2026-01-06T13:58:32.529" v="206" actId="700"/>
          <ac:spMkLst>
            <pc:docMk/>
            <pc:sldMk cId="3145976611" sldId="265"/>
            <ac:spMk id="3" creationId="{88D12ED0-EC31-3FC5-F390-E020AA77D161}"/>
          </ac:spMkLst>
        </pc:spChg>
        <pc:spChg chg="add mod">
          <ac:chgData name="Mandy Morland" userId="a11db512-159d-4d76-b584-a2aac44b47c0" providerId="ADAL" clId="{D1E86093-0E97-4EEF-AC53-A8CBFE5AF3AD}" dt="2026-01-06T13:58:55.110" v="210" actId="1076"/>
          <ac:spMkLst>
            <pc:docMk/>
            <pc:sldMk cId="3145976611" sldId="265"/>
            <ac:spMk id="5" creationId="{36264A7A-8099-4D04-3CBD-79924CEF4C9A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6-01-06T14:36:04.354" v="544" actId="113"/>
        <pc:sldMkLst>
          <pc:docMk/>
          <pc:sldMk cId="839869362" sldId="266"/>
        </pc:sldMkLst>
        <pc:spChg chg="add mod">
          <ac:chgData name="Mandy Morland" userId="a11db512-159d-4d76-b584-a2aac44b47c0" providerId="ADAL" clId="{D1E86093-0E97-4EEF-AC53-A8CBFE5AF3AD}" dt="2026-01-06T14:36:04.354" v="544" actId="113"/>
          <ac:spMkLst>
            <pc:docMk/>
            <pc:sldMk cId="839869362" sldId="266"/>
            <ac:spMk id="2" creationId="{DB570AED-29EF-E4DD-0AF4-2D70C1A8AB0B}"/>
          </ac:spMkLst>
        </pc:spChg>
        <pc:spChg chg="add mod">
          <ac:chgData name="Mandy Morland" userId="a11db512-159d-4d76-b584-a2aac44b47c0" providerId="ADAL" clId="{D1E86093-0E97-4EEF-AC53-A8CBFE5AF3AD}" dt="2026-01-06T14:26:22.416" v="384" actId="122"/>
          <ac:spMkLst>
            <pc:docMk/>
            <pc:sldMk cId="839869362" sldId="266"/>
            <ac:spMk id="3" creationId="{37D62102-D441-3FDC-9D8E-EC4DF4B36171}"/>
          </ac:spMkLst>
        </pc:spChg>
        <pc:picChg chg="add mod">
          <ac:chgData name="Mandy Morland" userId="a11db512-159d-4d76-b584-a2aac44b47c0" providerId="ADAL" clId="{D1E86093-0E97-4EEF-AC53-A8CBFE5AF3AD}" dt="2026-01-06T14:26:15.517" v="383" actId="1076"/>
          <ac:picMkLst>
            <pc:docMk/>
            <pc:sldMk cId="839869362" sldId="266"/>
            <ac:picMk id="4" creationId="{A16C76CA-0CB4-8FAB-7678-D33A7B32CEE6}"/>
          </ac:picMkLst>
        </pc:picChg>
      </pc:sldChg>
      <pc:sldChg chg="addSp modSp new mod">
        <pc:chgData name="Mandy Morland" userId="a11db512-159d-4d76-b584-a2aac44b47c0" providerId="ADAL" clId="{D1E86093-0E97-4EEF-AC53-A8CBFE5AF3AD}" dt="2026-01-06T14:22:58.553" v="350" actId="113"/>
        <pc:sldMkLst>
          <pc:docMk/>
          <pc:sldMk cId="46606852" sldId="267"/>
        </pc:sldMkLst>
        <pc:spChg chg="mod">
          <ac:chgData name="Mandy Morland" userId="a11db512-159d-4d76-b584-a2aac44b47c0" providerId="ADAL" clId="{D1E86093-0E97-4EEF-AC53-A8CBFE5AF3AD}" dt="2026-01-06T14:22:58.553" v="350" actId="113"/>
          <ac:spMkLst>
            <pc:docMk/>
            <pc:sldMk cId="46606852" sldId="267"/>
            <ac:spMk id="2" creationId="{2F00554E-AD65-9E3F-61DA-F4B3DA0078DE}"/>
          </ac:spMkLst>
        </pc:spChg>
        <pc:spChg chg="mod">
          <ac:chgData name="Mandy Morland" userId="a11db512-159d-4d76-b584-a2aac44b47c0" providerId="ADAL" clId="{D1E86093-0E97-4EEF-AC53-A8CBFE5AF3AD}" dt="2026-01-06T14:22:50.972" v="349" actId="6549"/>
          <ac:spMkLst>
            <pc:docMk/>
            <pc:sldMk cId="46606852" sldId="267"/>
            <ac:spMk id="3" creationId="{11E2A7C8-CCB6-B462-BE91-BE84C2848D9A}"/>
          </ac:spMkLst>
        </pc:spChg>
        <pc:picChg chg="add mod">
          <ac:chgData name="Mandy Morland" userId="a11db512-159d-4d76-b584-a2aac44b47c0" providerId="ADAL" clId="{D1E86093-0E97-4EEF-AC53-A8CBFE5AF3AD}" dt="2026-01-06T14:22:39.697" v="347" actId="1076"/>
          <ac:picMkLst>
            <pc:docMk/>
            <pc:sldMk cId="46606852" sldId="267"/>
            <ac:picMk id="4" creationId="{32D4ECEE-7602-E19E-81B8-D2D4FABF8091}"/>
          </ac:picMkLst>
        </pc:picChg>
      </pc:sldChg>
      <pc:sldChg chg="addSp delSp modSp new mod">
        <pc:chgData name="Mandy Morland" userId="a11db512-159d-4d76-b584-a2aac44b47c0" providerId="ADAL" clId="{D1E86093-0E97-4EEF-AC53-A8CBFE5AF3AD}" dt="2026-01-06T14:36:31.324" v="547" actId="14100"/>
        <pc:sldMkLst>
          <pc:docMk/>
          <pc:sldMk cId="3303975738" sldId="268"/>
        </pc:sldMkLst>
        <pc:spChg chg="mod">
          <ac:chgData name="Mandy Morland" userId="a11db512-159d-4d76-b584-a2aac44b47c0" providerId="ADAL" clId="{D1E86093-0E97-4EEF-AC53-A8CBFE5AF3AD}" dt="2026-01-06T14:36:09.782" v="545" actId="113"/>
          <ac:spMkLst>
            <pc:docMk/>
            <pc:sldMk cId="3303975738" sldId="268"/>
            <ac:spMk id="2" creationId="{CBC65E32-538E-4625-B9D2-4F34139D545C}"/>
          </ac:spMkLst>
        </pc:spChg>
        <pc:spChg chg="del">
          <ac:chgData name="Mandy Morland" userId="a11db512-159d-4d76-b584-a2aac44b47c0" providerId="ADAL" clId="{D1E86093-0E97-4EEF-AC53-A8CBFE5AF3AD}" dt="2026-01-06T14:28:25.953" v="428" actId="22"/>
          <ac:spMkLst>
            <pc:docMk/>
            <pc:sldMk cId="3303975738" sldId="268"/>
            <ac:spMk id="3" creationId="{C42666AC-CFA4-61EC-E03A-AA8157D70E61}"/>
          </ac:spMkLst>
        </pc:spChg>
        <pc:spChg chg="add mod">
          <ac:chgData name="Mandy Morland" userId="a11db512-159d-4d76-b584-a2aac44b47c0" providerId="ADAL" clId="{D1E86093-0E97-4EEF-AC53-A8CBFE5AF3AD}" dt="2026-01-06T14:34:36.038" v="532" actId="27636"/>
          <ac:spMkLst>
            <pc:docMk/>
            <pc:sldMk cId="3303975738" sldId="268"/>
            <ac:spMk id="10" creationId="{EB61D419-4A22-E253-82FD-5144A6898D65}"/>
          </ac:spMkLst>
        </pc:spChg>
        <pc:picChg chg="add mod ord">
          <ac:chgData name="Mandy Morland" userId="a11db512-159d-4d76-b584-a2aac44b47c0" providerId="ADAL" clId="{D1E86093-0E97-4EEF-AC53-A8CBFE5AF3AD}" dt="2026-01-06T14:36:31.324" v="547" actId="14100"/>
          <ac:picMkLst>
            <pc:docMk/>
            <pc:sldMk cId="3303975738" sldId="268"/>
            <ac:picMk id="5" creationId="{C52EEB3D-0534-1C5A-6046-0037ACC50A08}"/>
          </ac:picMkLst>
        </pc:picChg>
        <pc:picChg chg="add mod">
          <ac:chgData name="Mandy Morland" userId="a11db512-159d-4d76-b584-a2aac44b47c0" providerId="ADAL" clId="{D1E86093-0E97-4EEF-AC53-A8CBFE5AF3AD}" dt="2026-01-06T14:34:28.387" v="530" actId="1076"/>
          <ac:picMkLst>
            <pc:docMk/>
            <pc:sldMk cId="3303975738" sldId="268"/>
            <ac:picMk id="7" creationId="{B4D27620-B123-B884-A92C-CF650A376C64}"/>
          </ac:picMkLst>
        </pc:picChg>
        <pc:picChg chg="add del">
          <ac:chgData name="Mandy Morland" userId="a11db512-159d-4d76-b584-a2aac44b47c0" providerId="ADAL" clId="{D1E86093-0E97-4EEF-AC53-A8CBFE5AF3AD}" dt="2026-01-06T14:31:29.796" v="436" actId="21"/>
          <ac:picMkLst>
            <pc:docMk/>
            <pc:sldMk cId="3303975738" sldId="268"/>
            <ac:picMk id="9" creationId="{9C7DC3CA-0CB2-C401-3ABA-DA22E11D9B15}"/>
          </ac:picMkLst>
        </pc:picChg>
      </pc:sldChg>
      <pc:sldChg chg="addSp delSp modSp new mod">
        <pc:chgData name="Mandy Morland" userId="a11db512-159d-4d76-b584-a2aac44b47c0" providerId="ADAL" clId="{D1E86093-0E97-4EEF-AC53-A8CBFE5AF3AD}" dt="2026-01-06T14:33:29.762" v="527"/>
        <pc:sldMkLst>
          <pc:docMk/>
          <pc:sldMk cId="205195420" sldId="269"/>
        </pc:sldMkLst>
        <pc:spChg chg="mod">
          <ac:chgData name="Mandy Morland" userId="a11db512-159d-4d76-b584-a2aac44b47c0" providerId="ADAL" clId="{D1E86093-0E97-4EEF-AC53-A8CBFE5AF3AD}" dt="2026-01-06T14:33:29.762" v="527"/>
          <ac:spMkLst>
            <pc:docMk/>
            <pc:sldMk cId="205195420" sldId="269"/>
            <ac:spMk id="2" creationId="{649D4A59-A713-4BC1-10BA-9680957F87BE}"/>
          </ac:spMkLst>
        </pc:spChg>
        <pc:spChg chg="del">
          <ac:chgData name="Mandy Morland" userId="a11db512-159d-4d76-b584-a2aac44b47c0" providerId="ADAL" clId="{D1E86093-0E97-4EEF-AC53-A8CBFE5AF3AD}" dt="2026-01-06T14:31:33.725" v="437"/>
          <ac:spMkLst>
            <pc:docMk/>
            <pc:sldMk cId="205195420" sldId="269"/>
            <ac:spMk id="3" creationId="{E6FEF85E-0B8E-36C7-274F-6738B19042F5}"/>
          </ac:spMkLst>
        </pc:spChg>
        <pc:spChg chg="add del mod">
          <ac:chgData name="Mandy Morland" userId="a11db512-159d-4d76-b584-a2aac44b47c0" providerId="ADAL" clId="{D1E86093-0E97-4EEF-AC53-A8CBFE5AF3AD}" dt="2026-01-06T14:32:08.319" v="439" actId="22"/>
          <ac:spMkLst>
            <pc:docMk/>
            <pc:sldMk cId="205195420" sldId="269"/>
            <ac:spMk id="6" creationId="{AAF97397-54C9-88A8-B64B-DCAC11C0EEA2}"/>
          </ac:spMkLst>
        </pc:spChg>
        <pc:picChg chg="add del mod">
          <ac:chgData name="Mandy Morland" userId="a11db512-159d-4d76-b584-a2aac44b47c0" providerId="ADAL" clId="{D1E86093-0E97-4EEF-AC53-A8CBFE5AF3AD}" dt="2026-01-06T14:31:46.589" v="438" actId="478"/>
          <ac:picMkLst>
            <pc:docMk/>
            <pc:sldMk cId="205195420" sldId="269"/>
            <ac:picMk id="4" creationId="{ECD71364-2A98-2084-3C59-B8010FDBC4D0}"/>
          </ac:picMkLst>
        </pc:picChg>
        <pc:picChg chg="add mod ord">
          <ac:chgData name="Mandy Morland" userId="a11db512-159d-4d76-b584-a2aac44b47c0" providerId="ADAL" clId="{D1E86093-0E97-4EEF-AC53-A8CBFE5AF3AD}" dt="2026-01-06T14:32:08.319" v="439" actId="22"/>
          <ac:picMkLst>
            <pc:docMk/>
            <pc:sldMk cId="205195420" sldId="269"/>
            <ac:picMk id="8" creationId="{8FA4EA52-2440-7B21-36B1-5312E83A1F7D}"/>
          </ac:picMkLst>
        </pc:picChg>
      </pc:sldChg>
      <pc:sldChg chg="add del">
        <pc:chgData name="Mandy Morland" userId="a11db512-159d-4d76-b584-a2aac44b47c0" providerId="ADAL" clId="{D1E86093-0E97-4EEF-AC53-A8CBFE5AF3AD}" dt="2026-01-06T11:55:30.342" v="3" actId="2696"/>
        <pc:sldMkLst>
          <pc:docMk/>
          <pc:sldMk cId="1921500780" sldId="29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ennetworkedlearning.se/blog/category/pbl-groups/pbl-group-15/page/2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whatuni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whatuni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whatuni.com/career-guides/career-matche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rmedchoices.ac.uk/subjects" TargetMode="External"/><Relationship Id="rId2" Type="http://schemas.openxmlformats.org/officeDocument/2006/relationships/hyperlink" Target="https://www.prospects.ac.uk/careers-advice/what-can-i-do-with-my-degre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prospects.ac.uk/job-profiles/solicitor#career-prospect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DD7CA-5441-AE35-A1C9-91DD96001C3A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BCAC17A-9D30-4615-8E26-005252E8E4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075" y="4965445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890ECC-806D-163A-D21B-395EC7BA2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66" y="526083"/>
            <a:ext cx="3510719" cy="11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46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507876-3BF2-EDC2-18E1-D6DAA5684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Researching University courses</a:t>
            </a:r>
            <a:endParaRPr lang="en-GB" sz="54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5B3B7B-4FC3-F023-9ADF-05B554881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3352"/>
            <a:ext cx="10515600" cy="4351338"/>
          </a:xfrm>
        </p:spPr>
        <p:txBody>
          <a:bodyPr>
            <a:normAutofit/>
          </a:bodyPr>
          <a:lstStyle/>
          <a:p>
            <a:endParaRPr lang="en-US" sz="4800" dirty="0"/>
          </a:p>
          <a:p>
            <a:r>
              <a:rPr lang="en-US" sz="4800" dirty="0"/>
              <a:t>Getting started</a:t>
            </a:r>
            <a:endParaRPr lang="en-GB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E7D843-2489-CDF5-6FBC-67E04F4F4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738256" y="2818503"/>
            <a:ext cx="4456743" cy="249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83AC1E-B096-0C49-D30E-3BECE7A6A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badi" panose="020B0604020104020204" pitchFamily="34" charset="0"/>
              </a:rPr>
              <a:t>Planning ahead…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F57BEC-1183-116D-62BE-15FA42C22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badi" panose="020B0604020104020204" pitchFamily="34" charset="0"/>
              </a:rPr>
              <a:t>If you are considering applying to university, when deciding which subject to study you can follow one of the methods below to help you.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badi" panose="020B0604020104020204" pitchFamily="34" charset="0"/>
              </a:rPr>
              <a:t>1. You </a:t>
            </a:r>
            <a:r>
              <a:rPr lang="en-GB" sz="3200" b="1" dirty="0">
                <a:latin typeface="Abadi" panose="020B0604020104020204" pitchFamily="34" charset="0"/>
              </a:rPr>
              <a:t>already know </a:t>
            </a:r>
            <a:r>
              <a:rPr lang="en-GB" dirty="0">
                <a:latin typeface="Abadi" panose="020B0604020104020204" pitchFamily="34" charset="0"/>
              </a:rPr>
              <a:t>the job you wish to do in the future – so you need to work backwards and look at the degree subject needed for that role.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badi" panose="020B0604020104020204" pitchFamily="34" charset="0"/>
              </a:rPr>
              <a:t>2. You have a </a:t>
            </a:r>
            <a:r>
              <a:rPr lang="en-GB" sz="3600" b="1" dirty="0">
                <a:latin typeface="Abadi" panose="020B0604020104020204" pitchFamily="34" charset="0"/>
              </a:rPr>
              <a:t>few ideas </a:t>
            </a:r>
            <a:r>
              <a:rPr lang="en-GB" dirty="0">
                <a:latin typeface="Abadi" panose="020B0604020104020204" pitchFamily="34" charset="0"/>
              </a:rPr>
              <a:t>about the subject you’d like to study, but not sure where they can lead you – so you need to work forwards and explore the roles linked to that degree subject.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7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E35D1-5AA9-9839-0776-A579C967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Researching University courses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8BC38-1300-7C63-5474-12F9A7C10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Sometimes it can be difficult to know exactly what you want to study. </a:t>
            </a:r>
          </a:p>
          <a:p>
            <a:pPr marL="0" indent="0" algn="ctr">
              <a:buNone/>
            </a:pPr>
            <a:r>
              <a:rPr lang="en-GB" dirty="0"/>
              <a:t>A really useful tool is the </a:t>
            </a:r>
            <a:r>
              <a:rPr lang="en-GB" dirty="0" err="1"/>
              <a:t>WhatUni</a:t>
            </a:r>
            <a:r>
              <a:rPr lang="en-GB" dirty="0"/>
              <a:t> website: </a:t>
            </a:r>
            <a:r>
              <a:rPr lang="en-GB" dirty="0">
                <a:hlinkClick r:id="rId2"/>
              </a:rPr>
              <a:t>https://www.whatuni.com/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1F6CC5-3382-C567-08EF-A29073D81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353" y="2885628"/>
            <a:ext cx="7799294" cy="360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3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F09F-6096-D2EA-C2A0-F198EABA4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Researching university courses – getting started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71D7B48-894D-5924-3EA4-3878D3FF4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6077"/>
            <a:ext cx="10515600" cy="4351338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endParaRPr lang="en-GB" dirty="0"/>
          </a:p>
          <a:p>
            <a:pPr marL="457200" indent="-457200">
              <a:buAutoNum type="arabicPeriod"/>
            </a:pPr>
            <a:r>
              <a:rPr lang="en-GB" dirty="0" err="1"/>
              <a:t>WhatUni</a:t>
            </a:r>
            <a:r>
              <a:rPr lang="en-GB" dirty="0"/>
              <a:t> - Click on ‘Find a course’ </a:t>
            </a:r>
          </a:p>
          <a:p>
            <a:pPr marL="0" indent="0">
              <a:buNone/>
            </a:pPr>
            <a:r>
              <a:rPr lang="en-GB" dirty="0"/>
              <a:t>on their home page.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https://www.whatuni.com/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2. You can then search for courses based </a:t>
            </a:r>
          </a:p>
          <a:p>
            <a:pPr marL="0" indent="0">
              <a:buNone/>
            </a:pPr>
            <a:r>
              <a:rPr lang="en-GB" dirty="0"/>
              <a:t>on already knowing what you want to </a:t>
            </a:r>
          </a:p>
          <a:p>
            <a:pPr marL="0" indent="0">
              <a:buNone/>
            </a:pPr>
            <a:r>
              <a:rPr lang="en-GB" dirty="0"/>
              <a:t>study, or by finding out what subjects</a:t>
            </a:r>
          </a:p>
          <a:p>
            <a:pPr marL="0" indent="0">
              <a:buNone/>
            </a:pPr>
            <a:r>
              <a:rPr lang="en-GB" dirty="0"/>
              <a:t>might be linked to your current course.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FCA98A-5530-3F41-8F7A-E8ED42003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668" y="2514105"/>
            <a:ext cx="5010772" cy="241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68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0554E-AD65-9E3F-61DA-F4B3DA007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you are unsure about what you might want to study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2A7C8-CCB6-B462-BE91-BE84C2848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‘career matcher’ tool on the advice </a:t>
            </a:r>
          </a:p>
          <a:p>
            <a:pPr marL="0" indent="0">
              <a:buNone/>
            </a:pPr>
            <a:r>
              <a:rPr lang="en-GB" dirty="0"/>
              <a:t>section is is a great tool, especially if</a:t>
            </a:r>
          </a:p>
          <a:p>
            <a:pPr marL="0" indent="0">
              <a:buNone/>
            </a:pPr>
            <a:r>
              <a:rPr lang="en-GB" dirty="0"/>
              <a:t> you are unsure about what it is you would</a:t>
            </a:r>
          </a:p>
          <a:p>
            <a:pPr marL="0" indent="0">
              <a:buNone/>
            </a:pPr>
            <a:r>
              <a:rPr lang="en-GB" dirty="0"/>
              <a:t> like to study.</a:t>
            </a:r>
          </a:p>
          <a:p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Career Matcher | </a:t>
            </a:r>
            <a:r>
              <a:rPr lang="en-GB" dirty="0" err="1">
                <a:hlinkClick r:id="rId2"/>
              </a:rPr>
              <a:t>Whatuni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D4ECEE-7602-E19E-81B8-D2D4FABF8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219" y="2273655"/>
            <a:ext cx="4095029" cy="305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6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70AED-29EF-E4DD-0AF4-2D70C1A8A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badi" panose="020B0604020104020204" pitchFamily="34" charset="0"/>
              </a:rPr>
              <a:t>What can I do with a degree in….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62102-D441-3FDC-9D8E-EC4DF4B36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badi" panose="020B0604020104020204" pitchFamily="34" charset="0"/>
              </a:rPr>
              <a:t>To help you decide if university is for you, using this </a:t>
            </a:r>
            <a:r>
              <a:rPr lang="en-GB" i="1" dirty="0">
                <a:latin typeface="Abadi" panose="020B0604020104020204" pitchFamily="34" charset="0"/>
              </a:rPr>
              <a:t>Prospects</a:t>
            </a:r>
            <a:r>
              <a:rPr lang="en-GB" dirty="0">
                <a:latin typeface="Abadi" panose="020B0604020104020204" pitchFamily="34" charset="0"/>
              </a:rPr>
              <a:t> page might be a good starting point to see what you could do after studying a particular subject.</a:t>
            </a: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What can I do with my degree? | Prospects.ac.uk</a:t>
            </a:r>
            <a:endParaRPr lang="en-US" dirty="0"/>
          </a:p>
          <a:p>
            <a:pPr marL="0" indent="0">
              <a:buNone/>
            </a:pPr>
            <a:endParaRPr lang="en-US" dirty="0">
              <a:hlinkClick r:id="rId3"/>
            </a:endParaRPr>
          </a:p>
          <a:p>
            <a:pPr marL="0" indent="0">
              <a:buNone/>
            </a:pPr>
            <a:endParaRPr lang="en-GB" dirty="0">
              <a:hlinkClick r:id="rId3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6C76CA-0CB4-8FAB-7678-D33A7B32C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503" y="3795299"/>
            <a:ext cx="8270490" cy="269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69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65E32-538E-4625-B9D2-4F34139D5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can I do with a degree in….History</a:t>
            </a:r>
            <a:endParaRPr lang="en-GB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52EEB3D-0534-1C5A-6046-0037ACC50A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827" y="1398166"/>
            <a:ext cx="5259173" cy="38620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D27620-B123-B884-A92C-CF650A376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7521" y="1526556"/>
            <a:ext cx="4153480" cy="362000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B61D419-4A22-E253-82FD-5144A6898D65}"/>
              </a:ext>
            </a:extLst>
          </p:cNvPr>
          <p:cNvSpPr txBox="1">
            <a:spLocks/>
          </p:cNvSpPr>
          <p:nvPr/>
        </p:nvSpPr>
        <p:spPr>
          <a:xfrm>
            <a:off x="1514473" y="5499162"/>
            <a:ext cx="10515601" cy="6642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latin typeface="Abadi" panose="020B0604020104020204" pitchFamily="34" charset="0"/>
              </a:rPr>
              <a:t>From here, you can then research each individual role linked to a history degree, and make a note about that job in terms of duties, hours, pay and routes into that role.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03975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D4A59-A713-4BC1-10BA-9680957F8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can then research job profiles, one example here, Solicitor </a:t>
            </a:r>
            <a:r>
              <a:rPr lang="en-GB" dirty="0">
                <a:hlinkClick r:id="rId2"/>
              </a:rPr>
              <a:t>Solicitor job profile | Prospects.ac.uk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A4EA52-2440-7B21-36B1-5312E83A1F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73813" y="1825625"/>
            <a:ext cx="884437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5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F355CCBD-1B0E-4775-B32E-BC1C640CD1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Abadi</vt:lpstr>
      <vt:lpstr>Aptos</vt:lpstr>
      <vt:lpstr>Arial</vt:lpstr>
      <vt:lpstr>Calibri</vt:lpstr>
      <vt:lpstr>Office Theme</vt:lpstr>
      <vt:lpstr>PowerPoint Presentation</vt:lpstr>
      <vt:lpstr>Researching University courses</vt:lpstr>
      <vt:lpstr>Planning ahead…</vt:lpstr>
      <vt:lpstr>Researching University courses</vt:lpstr>
      <vt:lpstr>Researching university courses – getting started</vt:lpstr>
      <vt:lpstr>If you are unsure about what you might want to study</vt:lpstr>
      <vt:lpstr>What can I do with a degree in….</vt:lpstr>
      <vt:lpstr>What can I do with a degree in….History</vt:lpstr>
      <vt:lpstr>You can then research job profiles, one example here, Solicitor Solicitor job profile | Prospects.ac.uk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